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782" r:id="rId2"/>
  </p:sldMasterIdLst>
  <p:sldIdLst>
    <p:sldId id="256" r:id="rId3"/>
    <p:sldId id="257" r:id="rId4"/>
    <p:sldId id="259" r:id="rId5"/>
    <p:sldId id="260" r:id="rId6"/>
    <p:sldId id="261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62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31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19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662E-FAF4-44BC-88B5-85A7CBFB6D30}" type="datetime1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896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5/12/2021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45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16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842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5/12/2021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08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20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22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46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5/12/2021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910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4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26152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736774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0867733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907510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20463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058771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608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57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77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34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5/12/2021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43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5/12/2021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58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5/12/2021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93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6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3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42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70" r:id="rId8"/>
    <p:sldLayoutId id="2147483667" r:id="rId9"/>
    <p:sldLayoutId id="2147483668" r:id="rId10"/>
    <p:sldLayoutId id="214748366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5/12/2021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8284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Satellite dish under a starry night sky">
            <a:extLst>
              <a:ext uri="{FF2B5EF4-FFF2-40B4-BE49-F238E27FC236}">
                <a16:creationId xmlns:a16="http://schemas.microsoft.com/office/drawing/2014/main" id="{79304513-55AD-4D46-A64B-F9D676DD4D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9274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70067-9955-4728-BE49-8F0DDF070E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4" y="565846"/>
            <a:ext cx="4958128" cy="375514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Meteorite Landings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FB84B9-4A44-4249-9AEC-AEAE7C986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654" y="4456143"/>
            <a:ext cx="4958128" cy="1765055"/>
          </a:xfrm>
        </p:spPr>
        <p:txBody>
          <a:bodyPr anchor="t">
            <a:normAutofit/>
          </a:bodyPr>
          <a:lstStyle/>
          <a:p>
            <a:pPr algn="l"/>
            <a:r>
              <a:rPr lang="en-US" sz="2200">
                <a:solidFill>
                  <a:srgbClr val="FFFFFF"/>
                </a:solidFill>
              </a:rPr>
              <a:t>By: Armand, Carlos, and Gerald</a:t>
            </a:r>
          </a:p>
        </p:txBody>
      </p:sp>
    </p:spTree>
    <p:extLst>
      <p:ext uri="{BB962C8B-B14F-4D97-AF65-F5344CB8AC3E}">
        <p14:creationId xmlns:p14="http://schemas.microsoft.com/office/powerpoint/2010/main" val="49560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33FA4-9933-47DC-91F6-9F0412AD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2C410-EEFC-441A-B0CD-467AA8458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-apple-system"/>
              </a:rPr>
              <a:t>Plot meteorite landings </a:t>
            </a:r>
            <a:r>
              <a:rPr lang="en-US" dirty="0">
                <a:latin typeface="-apple-system"/>
              </a:rPr>
              <a:t>of</a:t>
            </a:r>
            <a:r>
              <a:rPr lang="en-US" b="0" i="0" dirty="0">
                <a:effectLst/>
                <a:latin typeface="-apple-system"/>
              </a:rPr>
              <a:t> the dataset </a:t>
            </a:r>
          </a:p>
          <a:p>
            <a:r>
              <a:rPr lang="en-US" dirty="0">
                <a:latin typeface="-apple-system"/>
              </a:rPr>
              <a:t>Analyze where the landings are according to our data set</a:t>
            </a:r>
            <a:endParaRPr lang="en-US" b="0" i="0" dirty="0">
              <a:effectLst/>
              <a:latin typeface="-apple-system"/>
            </a:endParaRPr>
          </a:p>
          <a:p>
            <a:endParaRPr lang="en-US" b="0" i="0" dirty="0">
              <a:effectLst/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15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3FD6-F349-46B5-9894-CEA77E982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Heat Map Comparisons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CB28C-D2A0-462D-986F-7E4E72418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North America</a:t>
            </a:r>
          </a:p>
        </p:txBody>
      </p:sp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7D4E0DF5-3BEB-43B9-BFCD-580469044D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923724"/>
            <a:ext cx="4395787" cy="292348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8217F5-D3C2-40D9-9D02-FD2EC9C624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Europe</a:t>
            </a:r>
          </a:p>
        </p:txBody>
      </p:sp>
      <p:pic>
        <p:nvPicPr>
          <p:cNvPr id="10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D3E16FAC-B051-43BC-B4A4-385CE8C7C55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75" y="2845246"/>
            <a:ext cx="4395788" cy="3080446"/>
          </a:xfrm>
        </p:spPr>
      </p:pic>
    </p:spTree>
    <p:extLst>
      <p:ext uri="{BB962C8B-B14F-4D97-AF65-F5344CB8AC3E}">
        <p14:creationId xmlns:p14="http://schemas.microsoft.com/office/powerpoint/2010/main" val="324346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7E533-B8E6-4BD3-9E46-120605E1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Heat Map Comparisons Cont..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57137-2874-45A1-81C8-7F8E827F26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Africa</a:t>
            </a:r>
          </a:p>
        </p:txBody>
      </p:sp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38C5849C-BA16-450C-BA9C-A454A4F19A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248" y="2514600"/>
            <a:ext cx="3847916" cy="374173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14C737-F033-47EA-9BF9-651B7168B3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Asia</a:t>
            </a:r>
          </a:p>
        </p:txBody>
      </p:sp>
      <p:pic>
        <p:nvPicPr>
          <p:cNvPr id="10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9107814C-16E1-4FAE-ACCB-ADFFE85257F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75" y="2937567"/>
            <a:ext cx="4395788" cy="2895803"/>
          </a:xfrm>
        </p:spPr>
      </p:pic>
    </p:spTree>
    <p:extLst>
      <p:ext uri="{BB962C8B-B14F-4D97-AF65-F5344CB8AC3E}">
        <p14:creationId xmlns:p14="http://schemas.microsoft.com/office/powerpoint/2010/main" val="2196501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E627-92E8-40CB-8AD2-03E67058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Leaflet Marker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7D9F7-B89C-43E4-AF9B-B83378C2E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Australia</a:t>
            </a:r>
          </a:p>
        </p:txBody>
      </p:sp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7649EDF0-D802-4C1F-8100-29FDE6CA90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934401"/>
            <a:ext cx="4395787" cy="290213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15BD6B-EF6C-4D70-B139-876F92E13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United States (Texas, Louisiana, Oklahoma, Arkansas, Mississippi)</a:t>
            </a:r>
          </a:p>
        </p:txBody>
      </p:sp>
      <p:pic>
        <p:nvPicPr>
          <p:cNvPr id="10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715E70C2-BD89-46EC-8DF5-D32CB368E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75" y="2667453"/>
            <a:ext cx="4395788" cy="3436031"/>
          </a:xfrm>
        </p:spPr>
      </p:pic>
    </p:spTree>
    <p:extLst>
      <p:ext uri="{BB962C8B-B14F-4D97-AF65-F5344CB8AC3E}">
        <p14:creationId xmlns:p14="http://schemas.microsoft.com/office/powerpoint/2010/main" val="4065190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0523B-490F-4D0E-8027-3B3DAC4C0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Leaflet Marker Comparison Cont..</a:t>
            </a:r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695C0CD9-B88E-47C1-94D4-7C5EB9CF0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59" y="1447800"/>
            <a:ext cx="5030819" cy="4572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48F9B-66A7-484C-9ACB-643D84283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Africa</a:t>
            </a:r>
          </a:p>
        </p:txBody>
      </p:sp>
    </p:spTree>
    <p:extLst>
      <p:ext uri="{BB962C8B-B14F-4D97-AF65-F5344CB8AC3E}">
        <p14:creationId xmlns:p14="http://schemas.microsoft.com/office/powerpoint/2010/main" val="3711398992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DappledVTI">
  <a:themeElements>
    <a:clrScheme name="AnalogousFromDarkSeedLeftStep">
      <a:dk1>
        <a:srgbClr val="000000"/>
      </a:dk1>
      <a:lt1>
        <a:srgbClr val="FFFFFF"/>
      </a:lt1>
      <a:dk2>
        <a:srgbClr val="1E2A35"/>
      </a:dk2>
      <a:lt2>
        <a:srgbClr val="E2E8E2"/>
      </a:lt2>
      <a:accent1>
        <a:srgbClr val="C64ABD"/>
      </a:accent1>
      <a:accent2>
        <a:srgbClr val="8A38B4"/>
      </a:accent2>
      <a:accent3>
        <a:srgbClr val="684AC6"/>
      </a:accent3>
      <a:accent4>
        <a:srgbClr val="384DB4"/>
      </a:accent4>
      <a:accent5>
        <a:srgbClr val="4A93C6"/>
      </a:accent5>
      <a:accent6>
        <a:srgbClr val="38B4B3"/>
      </a:accent6>
      <a:hlink>
        <a:srgbClr val="3F75BF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</TotalTime>
  <Words>63</Words>
  <Application>Microsoft Office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-apple-system</vt:lpstr>
      <vt:lpstr>Arial</vt:lpstr>
      <vt:lpstr>Avenir Next LT Pro</vt:lpstr>
      <vt:lpstr>AvenirNext LT Pro Medium</vt:lpstr>
      <vt:lpstr>Century Gothic</vt:lpstr>
      <vt:lpstr>Sabon Next LT</vt:lpstr>
      <vt:lpstr>Wingdings 3</vt:lpstr>
      <vt:lpstr>DappledVTI</vt:lpstr>
      <vt:lpstr>Ion</vt:lpstr>
      <vt:lpstr>Meteorite Landings</vt:lpstr>
      <vt:lpstr>Objectives</vt:lpstr>
      <vt:lpstr>Heat Map Comparisons</vt:lpstr>
      <vt:lpstr>Heat Map Comparisons Cont..</vt:lpstr>
      <vt:lpstr>Leaflet Marker Comparison</vt:lpstr>
      <vt:lpstr>Leaflet Marker Comparison Cont..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Meteorite Landings</dc:title>
  <dc:creator>Armand Francois</dc:creator>
  <cp:lastModifiedBy>Armand Francois</cp:lastModifiedBy>
  <cp:revision>8</cp:revision>
  <dcterms:created xsi:type="dcterms:W3CDTF">2021-05-12T23:44:54Z</dcterms:created>
  <dcterms:modified xsi:type="dcterms:W3CDTF">2021-05-13T00:30:38Z</dcterms:modified>
</cp:coreProperties>
</file>